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7"/>
  </p:notesMasterIdLst>
  <p:sldIdLst>
    <p:sldId id="262" r:id="rId5"/>
    <p:sldId id="263" r:id="rId6"/>
  </p:sldIdLst>
  <p:sldSz cx="9906000" cy="6858000" type="A4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Microsoft Sans Serif" panose="020B0604020202020204" pitchFamily="34" charset="0"/>
      <p:regular r:id="rId12"/>
    </p:embeddedFont>
    <p:embeddedFont>
      <p:font typeface="에스코어 드림 8 Heavy" panose="020B0903030302020204" pitchFamily="34" charset="-127"/>
      <p:bold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aire Kwon" initials="CK" lastIdx="1" clrIdx="0">
    <p:extLst>
      <p:ext uri="{19B8F6BF-5375-455C-9EA6-DF929625EA0E}">
        <p15:presenceInfo xmlns:p15="http://schemas.microsoft.com/office/powerpoint/2012/main" userId="S::Claire.kwon@seoul.msf.org::31bba638-49da-4415-b5fc-df8a1c6dc17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06" y="4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aire Kwon" userId="31bba638-49da-4415-b5fc-df8a1c6dc17d" providerId="ADAL" clId="{8E74873E-BAA6-43AE-9E0B-7934D0D28E22}"/>
    <pc:docChg chg="undo custSel delSld modSld">
      <pc:chgData name="Claire Kwon" userId="31bba638-49da-4415-b5fc-df8a1c6dc17d" providerId="ADAL" clId="{8E74873E-BAA6-43AE-9E0B-7934D0D28E22}" dt="2021-04-12T08:03:57.829" v="22" actId="123"/>
      <pc:docMkLst>
        <pc:docMk/>
      </pc:docMkLst>
      <pc:sldChg chg="del">
        <pc:chgData name="Claire Kwon" userId="31bba638-49da-4415-b5fc-df8a1c6dc17d" providerId="ADAL" clId="{8E74873E-BAA6-43AE-9E0B-7934D0D28E22}" dt="2021-04-12T08:02:49.591" v="0" actId="47"/>
        <pc:sldMkLst>
          <pc:docMk/>
          <pc:sldMk cId="4134876310" sldId="256"/>
        </pc:sldMkLst>
      </pc:sldChg>
      <pc:sldChg chg="del">
        <pc:chgData name="Claire Kwon" userId="31bba638-49da-4415-b5fc-df8a1c6dc17d" providerId="ADAL" clId="{8E74873E-BAA6-43AE-9E0B-7934D0D28E22}" dt="2021-04-12T08:02:57.875" v="1" actId="47"/>
        <pc:sldMkLst>
          <pc:docMk/>
          <pc:sldMk cId="3667123102" sldId="260"/>
        </pc:sldMkLst>
      </pc:sldChg>
      <pc:sldChg chg="modSp mod">
        <pc:chgData name="Claire Kwon" userId="31bba638-49da-4415-b5fc-df8a1c6dc17d" providerId="ADAL" clId="{8E74873E-BAA6-43AE-9E0B-7934D0D28E22}" dt="2021-04-12T08:03:56.471" v="21" actId="123"/>
        <pc:sldMkLst>
          <pc:docMk/>
          <pc:sldMk cId="3940999886" sldId="262"/>
        </pc:sldMkLst>
        <pc:spChg chg="mod">
          <ac:chgData name="Claire Kwon" userId="31bba638-49da-4415-b5fc-df8a1c6dc17d" providerId="ADAL" clId="{8E74873E-BAA6-43AE-9E0B-7934D0D28E22}" dt="2021-04-12T08:03:05.372" v="4" actId="20577"/>
          <ac:spMkLst>
            <pc:docMk/>
            <pc:sldMk cId="3940999886" sldId="262"/>
            <ac:spMk id="4" creationId="{AD29FFCE-92E9-4427-9F27-F673F65A3A38}"/>
          </ac:spMkLst>
        </pc:spChg>
        <pc:spChg chg="mod">
          <ac:chgData name="Claire Kwon" userId="31bba638-49da-4415-b5fc-df8a1c6dc17d" providerId="ADAL" clId="{8E74873E-BAA6-43AE-9E0B-7934D0D28E22}" dt="2021-04-12T08:03:56.134" v="20" actId="123"/>
          <ac:spMkLst>
            <pc:docMk/>
            <pc:sldMk cId="3940999886" sldId="262"/>
            <ac:spMk id="9" creationId="{CDFABE3D-C6D4-420D-824D-3485955E6067}"/>
          </ac:spMkLst>
        </pc:spChg>
        <pc:spChg chg="mod">
          <ac:chgData name="Claire Kwon" userId="31bba638-49da-4415-b5fc-df8a1c6dc17d" providerId="ADAL" clId="{8E74873E-BAA6-43AE-9E0B-7934D0D28E22}" dt="2021-04-12T08:03:56.471" v="21" actId="123"/>
          <ac:spMkLst>
            <pc:docMk/>
            <pc:sldMk cId="3940999886" sldId="262"/>
            <ac:spMk id="10" creationId="{C252EE34-3946-4649-AAF5-8605D34C98F0}"/>
          </ac:spMkLst>
        </pc:spChg>
      </pc:sldChg>
      <pc:sldChg chg="modSp mod">
        <pc:chgData name="Claire Kwon" userId="31bba638-49da-4415-b5fc-df8a1c6dc17d" providerId="ADAL" clId="{8E74873E-BAA6-43AE-9E0B-7934D0D28E22}" dt="2021-04-12T08:03:57.829" v="22" actId="123"/>
        <pc:sldMkLst>
          <pc:docMk/>
          <pc:sldMk cId="773971787" sldId="263"/>
        </pc:sldMkLst>
        <pc:spChg chg="mod">
          <ac:chgData name="Claire Kwon" userId="31bba638-49da-4415-b5fc-df8a1c6dc17d" providerId="ADAL" clId="{8E74873E-BAA6-43AE-9E0B-7934D0D28E22}" dt="2021-04-12T08:03:57.829" v="22" actId="123"/>
          <ac:spMkLst>
            <pc:docMk/>
            <pc:sldMk cId="773971787" sldId="263"/>
            <ac:spMk id="9" creationId="{CDFABE3D-C6D4-420D-824D-3485955E6067}"/>
          </ac:spMkLst>
        </pc:spChg>
        <pc:spChg chg="mod">
          <ac:chgData name="Claire Kwon" userId="31bba638-49da-4415-b5fc-df8a1c6dc17d" providerId="ADAL" clId="{8E74873E-BAA6-43AE-9E0B-7934D0D28E22}" dt="2021-04-12T08:03:11.025" v="7" actId="20577"/>
          <ac:spMkLst>
            <pc:docMk/>
            <pc:sldMk cId="773971787" sldId="263"/>
            <ac:spMk id="15" creationId="{9F19A4A1-685C-4DC9-A04F-ED507246A5A0}"/>
          </ac:spMkLst>
        </pc:spChg>
      </pc:sldChg>
      <pc:sldChg chg="del">
        <pc:chgData name="Claire Kwon" userId="31bba638-49da-4415-b5fc-df8a1c6dc17d" providerId="ADAL" clId="{8E74873E-BAA6-43AE-9E0B-7934D0D28E22}" dt="2021-04-12T08:03:13.103" v="8" actId="47"/>
        <pc:sldMkLst>
          <pc:docMk/>
          <pc:sldMk cId="3255709563" sldId="264"/>
        </pc:sldMkLst>
      </pc:sldChg>
      <pc:sldChg chg="del">
        <pc:chgData name="Claire Kwon" userId="31bba638-49da-4415-b5fc-df8a1c6dc17d" providerId="ADAL" clId="{8E74873E-BAA6-43AE-9E0B-7934D0D28E22}" dt="2021-04-12T08:02:57.875" v="1" actId="47"/>
        <pc:sldMkLst>
          <pc:docMk/>
          <pc:sldMk cId="1660294975" sldId="266"/>
        </pc:sldMkLst>
      </pc:sldChg>
      <pc:sldChg chg="del">
        <pc:chgData name="Claire Kwon" userId="31bba638-49da-4415-b5fc-df8a1c6dc17d" providerId="ADAL" clId="{8E74873E-BAA6-43AE-9E0B-7934D0D28E22}" dt="2021-04-12T08:02:57.875" v="1" actId="47"/>
        <pc:sldMkLst>
          <pc:docMk/>
          <pc:sldMk cId="493642914" sldId="268"/>
        </pc:sldMkLst>
      </pc:sldChg>
      <pc:sldChg chg="del">
        <pc:chgData name="Claire Kwon" userId="31bba638-49da-4415-b5fc-df8a1c6dc17d" providerId="ADAL" clId="{8E74873E-BAA6-43AE-9E0B-7934D0D28E22}" dt="2021-04-12T08:02:57.875" v="1" actId="47"/>
        <pc:sldMkLst>
          <pc:docMk/>
          <pc:sldMk cId="2938274519" sldId="269"/>
        </pc:sldMkLst>
      </pc:sldChg>
      <pc:sldChg chg="del">
        <pc:chgData name="Claire Kwon" userId="31bba638-49da-4415-b5fc-df8a1c6dc17d" providerId="ADAL" clId="{8E74873E-BAA6-43AE-9E0B-7934D0D28E22}" dt="2021-04-12T08:02:57.875" v="1" actId="47"/>
        <pc:sldMkLst>
          <pc:docMk/>
          <pc:sldMk cId="1089677736" sldId="270"/>
        </pc:sldMkLst>
      </pc:sldChg>
    </pc:docChg>
  </pc:docChgLst>
</pc:chgInfo>
</file>

<file path=ppt/media/image1.jp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763244-715C-423D-A67D-C3C3C3CCB76C}" type="datetimeFigureOut">
              <a:rPr lang="en-US" smtClean="0"/>
              <a:t>4/12/2021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15EE48-3EBE-49E1-9632-0C38DE1C7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6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BD0B4-9A35-442B-9F51-0BCB1F48C09B}" type="datetime1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4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A6AB8-2579-4254-BD74-FA961875E235}" type="datetime1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9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7841-E44F-448F-B93E-732D3D73C046}" type="datetime1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60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BA472-6DB2-4ECF-BE5E-ADB3D610ED28}" type="datetime1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37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73449-6309-463F-9872-16715F30AE95}" type="datetime1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105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CB61B-85F1-4041-ACB1-33F4F10DD843}" type="datetime1">
              <a:rPr lang="en-US" smtClean="0"/>
              <a:t>4/12/2021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98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CD46B-4127-407F-B477-F8ED1D50C042}" type="datetime1">
              <a:rPr lang="en-US" smtClean="0"/>
              <a:t>4/12/2021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667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ED296-398A-4D1F-8E3E-ABE1547F9810}" type="datetime1">
              <a:rPr lang="en-US" smtClean="0"/>
              <a:t>4/12/2021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74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4808E-2DFF-4B22-B3EA-F207206B8AF6}" type="datetime1">
              <a:rPr lang="en-US" smtClean="0"/>
              <a:t>4/12/2021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36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6B85-AC64-4503-8BF8-244D4847EC0D}" type="datetime1">
              <a:rPr lang="en-US" smtClean="0"/>
              <a:t>4/12/2021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83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D8B1D-5D5F-4D53-B6D4-4B820D53487D}" type="datetime1">
              <a:rPr lang="en-US" smtClean="0"/>
              <a:t>4/12/2021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07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0EAB6-5409-4FDC-872F-25EE3F8C72A9}" type="datetime1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B6ED6-14A8-4CB1-AE62-98473C89C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94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29FFCE-92E9-4427-9F27-F673F65A3A38}"/>
              </a:ext>
            </a:extLst>
          </p:cNvPr>
          <p:cNvSpPr txBox="1"/>
          <p:nvPr/>
        </p:nvSpPr>
        <p:spPr>
          <a:xfrm>
            <a:off x="270934" y="245533"/>
            <a:ext cx="9364133" cy="461665"/>
          </a:xfrm>
          <a:prstGeom prst="rect">
            <a:avLst/>
          </a:prstGeom>
          <a:noFill/>
          <a:ln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디지털 리워드</a:t>
            </a:r>
            <a:r>
              <a:rPr lang="en-US" altLang="ko-KR" sz="2400" dirty="0">
                <a:latin typeface="+mj-ea"/>
                <a:ea typeface="+mj-ea"/>
              </a:rPr>
              <a:t>: </a:t>
            </a:r>
            <a:r>
              <a:rPr lang="ko-KR" altLang="en-US" sz="2400" dirty="0">
                <a:latin typeface="+mj-ea"/>
                <a:ea typeface="+mj-ea"/>
              </a:rPr>
              <a:t>인쇄용 </a:t>
            </a:r>
            <a:r>
              <a:rPr lang="ko-KR" altLang="en-US" sz="2400" dirty="0" err="1">
                <a:latin typeface="+mj-ea"/>
                <a:ea typeface="+mj-ea"/>
              </a:rPr>
              <a:t>컬러링북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en-US" altLang="ko-KR" sz="2400" dirty="0">
                <a:latin typeface="+mj-ea"/>
                <a:ea typeface="+mj-ea"/>
              </a:rPr>
              <a:t>PDF </a:t>
            </a:r>
            <a:r>
              <a:rPr lang="ko-KR" altLang="en-US" sz="2400" dirty="0">
                <a:latin typeface="+mj-ea"/>
                <a:ea typeface="+mj-ea"/>
              </a:rPr>
              <a:t>제작</a:t>
            </a:r>
            <a:endParaRPr lang="en-US" sz="2400" dirty="0">
              <a:latin typeface="+mj-ea"/>
              <a:ea typeface="+mj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18FB74-C327-4A3D-AFE6-F49D85A377F9}"/>
              </a:ext>
            </a:extLst>
          </p:cNvPr>
          <p:cNvSpPr/>
          <p:nvPr/>
        </p:nvSpPr>
        <p:spPr>
          <a:xfrm>
            <a:off x="5257801" y="965202"/>
            <a:ext cx="4114800" cy="41148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FABE3D-C6D4-420D-824D-3485955E6067}"/>
              </a:ext>
            </a:extLst>
          </p:cNvPr>
          <p:cNvSpPr txBox="1"/>
          <p:nvPr/>
        </p:nvSpPr>
        <p:spPr>
          <a:xfrm>
            <a:off x="533399" y="5240866"/>
            <a:ext cx="4114800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코로나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19 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대응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: </a:t>
            </a:r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국경없는의사회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직원이 이탈리아 중부 </a:t>
            </a:r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마르케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(Marche) 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지역의 한 요양 시설 거주자를 향해 엄지손가락을 치켜세우며 응원하고 있다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 </a:t>
            </a:r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국경없는의사회는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</a:t>
            </a:r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마르케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지역에서 의료 서비스를 제공하고 코로나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19 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감염 예방 및 통제 조치를 시행했다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 ©Vincenzo </a:t>
            </a:r>
            <a:r>
              <a:rPr lang="en-US" altLang="ko-KR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Livieri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/MSF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52EE34-3946-4649-AAF5-8605D34C98F0}"/>
              </a:ext>
            </a:extLst>
          </p:cNvPr>
          <p:cNvSpPr txBox="1"/>
          <p:nvPr/>
        </p:nvSpPr>
        <p:spPr>
          <a:xfrm>
            <a:off x="5257801" y="5246931"/>
            <a:ext cx="4114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(2) 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실향민 지원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: </a:t>
            </a:r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국경없는의사회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팀이 나이지리아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중동부 </a:t>
            </a:r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베누에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(Benue) 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주에서 실향민에게 깨끗한 물을 제공하기 위해 수질을 평가하고 있다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 </a:t>
            </a:r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국경없는의사회는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또한 북동부의 </a:t>
            </a:r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보르노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주 주민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6</a:t>
            </a:r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만여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명을 대상으로 정신건강 지원을 제공했는데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, 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주민 대부분이 분쟁으로 집을 잃은 실향민이었다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©Scott Hamilton/MSF (MSF332674)</a:t>
            </a:r>
          </a:p>
          <a:p>
            <a:endParaRPr lang="en-US" sz="1200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36090D75-F538-4494-9BC5-936D35950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29980" y="6247342"/>
            <a:ext cx="2228850" cy="365125"/>
          </a:xfrm>
        </p:spPr>
        <p:txBody>
          <a:bodyPr/>
          <a:lstStyle/>
          <a:p>
            <a:fld id="{A39B6ED6-14A8-4CB1-AE62-98473C89CABE}" type="slidenum">
              <a:rPr lang="en-US" smtClean="0"/>
              <a:t>1</a:t>
            </a:fld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45E36B2-F540-4EA8-B866-2C0736CE0F5C}"/>
              </a:ext>
            </a:extLst>
          </p:cNvPr>
          <p:cNvSpPr/>
          <p:nvPr/>
        </p:nvSpPr>
        <p:spPr>
          <a:xfrm>
            <a:off x="532045" y="965202"/>
            <a:ext cx="4114800" cy="4114800"/>
          </a:xfrm>
          <a:prstGeom prst="rect">
            <a:avLst/>
          </a:prstGeom>
          <a:solidFill>
            <a:schemeClr val="accent5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사람, 실내, 손이(가) 표시된 사진&#10;&#10;자동 생성된 설명">
            <a:extLst>
              <a:ext uri="{FF2B5EF4-FFF2-40B4-BE49-F238E27FC236}">
                <a16:creationId xmlns:a16="http://schemas.microsoft.com/office/drawing/2014/main" id="{86C30E78-C63B-49D6-9B39-944F43224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45" y="1650316"/>
            <a:ext cx="4114800" cy="274457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937F24F-4CA0-4AC4-A613-CA1C7C471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57801" y="1650316"/>
            <a:ext cx="4114800" cy="27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99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064BE17-B6E9-4840-B3DE-0874BF5E6C2D}"/>
              </a:ext>
            </a:extLst>
          </p:cNvPr>
          <p:cNvSpPr/>
          <p:nvPr/>
        </p:nvSpPr>
        <p:spPr>
          <a:xfrm>
            <a:off x="532045" y="965202"/>
            <a:ext cx="4114800" cy="4114800"/>
          </a:xfrm>
          <a:prstGeom prst="rect">
            <a:avLst/>
          </a:prstGeom>
          <a:solidFill>
            <a:schemeClr val="accent4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FABE3D-C6D4-420D-824D-3485955E6067}"/>
              </a:ext>
            </a:extLst>
          </p:cNvPr>
          <p:cNvSpPr txBox="1"/>
          <p:nvPr/>
        </p:nvSpPr>
        <p:spPr>
          <a:xfrm>
            <a:off x="533399" y="5240866"/>
            <a:ext cx="4114800" cy="11233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(3) 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홍역 대응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: 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남수단 그레이트 </a:t>
            </a:r>
            <a:r>
              <a:rPr lang="ko-KR" altLang="en-US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피보르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행정구역 </a:t>
            </a:r>
            <a:r>
              <a:rPr lang="ko-KR" altLang="en-US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피보르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마을에서 </a:t>
            </a:r>
            <a:r>
              <a:rPr lang="ko-KR" altLang="en-US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국경없는의사회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의료진이 입원 병동의 환자를 진찰하고 있다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 </a:t>
            </a:r>
            <a:r>
              <a:rPr lang="ko-KR" altLang="en-US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국경없는의사회는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2020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년 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8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월 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18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일 첫 홍역 의심 환자를 치료한 이후 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11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월까지 총 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250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명이 넘는 아동 홍역 환자를 치료했으며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여러 다른 의료 응급 상황에도 대응하며 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15,624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명이 넘는 환자를 치료했다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© </a:t>
            </a:r>
            <a:r>
              <a:rPr lang="en-US" altLang="ko-KR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Tetiana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</a:t>
            </a:r>
            <a:r>
              <a:rPr lang="en-US" altLang="ko-KR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Gaviuk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/MSF</a:t>
            </a:r>
            <a:r>
              <a:rPr 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</a:t>
            </a: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36090D75-F538-4494-9BC5-936D35950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B6ED6-14A8-4CB1-AE62-98473C89CABE}" type="slidenum">
              <a:rPr lang="en-US" smtClean="0"/>
              <a:t>2</a:t>
            </a:fld>
            <a:endParaRPr lang="en-US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A44A382B-BE5E-40DC-9FC6-957393526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45" y="1787008"/>
            <a:ext cx="4114800" cy="2608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F19A4A1-685C-4DC9-A04F-ED507246A5A0}"/>
              </a:ext>
            </a:extLst>
          </p:cNvPr>
          <p:cNvSpPr txBox="1"/>
          <p:nvPr/>
        </p:nvSpPr>
        <p:spPr>
          <a:xfrm>
            <a:off x="270934" y="245533"/>
            <a:ext cx="9364133" cy="461665"/>
          </a:xfrm>
          <a:prstGeom prst="rect">
            <a:avLst/>
          </a:prstGeom>
          <a:noFill/>
          <a:ln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디지털 리워드</a:t>
            </a:r>
            <a:r>
              <a:rPr lang="en-US" altLang="ko-KR" sz="2400" dirty="0">
                <a:latin typeface="+mj-ea"/>
                <a:ea typeface="+mj-ea"/>
              </a:rPr>
              <a:t>: </a:t>
            </a:r>
            <a:r>
              <a:rPr lang="ko-KR" altLang="en-US" sz="2400" dirty="0">
                <a:latin typeface="+mj-ea"/>
                <a:ea typeface="+mj-ea"/>
              </a:rPr>
              <a:t>인쇄용 </a:t>
            </a:r>
            <a:r>
              <a:rPr lang="ko-KR" altLang="en-US" sz="2400" dirty="0" err="1">
                <a:latin typeface="+mj-ea"/>
                <a:ea typeface="+mj-ea"/>
              </a:rPr>
              <a:t>컬러링북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en-US" altLang="ko-KR" sz="2400" dirty="0">
                <a:latin typeface="+mj-ea"/>
                <a:ea typeface="+mj-ea"/>
              </a:rPr>
              <a:t>PDF </a:t>
            </a:r>
            <a:r>
              <a:rPr lang="ko-KR" altLang="en-US" sz="2400" dirty="0">
                <a:latin typeface="+mj-ea"/>
                <a:ea typeface="+mj-ea"/>
              </a:rPr>
              <a:t>제작</a:t>
            </a:r>
            <a:endParaRPr 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73971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클레어">
      <a:majorFont>
        <a:latin typeface="Microsoft Sans Serif"/>
        <a:ea typeface="에스코어 드림 8 Heavy"/>
        <a:cs typeface=""/>
      </a:majorFont>
      <a:minorFont>
        <a:latin typeface="Microsoft Sans Serif"/>
        <a:ea typeface="에스코어 드림 4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67862D9C795D4E8AC838A96D6FB513" ma:contentTypeVersion="12" ma:contentTypeDescription="Create a new document." ma:contentTypeScope="" ma:versionID="73101f7fa1ea963b3775110bc623794d">
  <xsd:schema xmlns:xsd="http://www.w3.org/2001/XMLSchema" xmlns:xs="http://www.w3.org/2001/XMLSchema" xmlns:p="http://schemas.microsoft.com/office/2006/metadata/properties" xmlns:ns2="d6becc6e-1c40-4d63-a3ae-58983555663e" xmlns:ns3="a382f1d6-e0cb-4027-8172-5466b1188ef4" targetNamespace="http://schemas.microsoft.com/office/2006/metadata/properties" ma:root="true" ma:fieldsID="4a8f7f7a9046787c04e84c2aeb0a492e" ns2:_="" ns3:_="">
    <xsd:import namespace="d6becc6e-1c40-4d63-a3ae-58983555663e"/>
    <xsd:import namespace="a382f1d6-e0cb-4027-8172-5466b1188ef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becc6e-1c40-4d63-a3ae-5898355566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82f1d6-e0cb-4027-8172-5466b1188ef4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382f1d6-e0cb-4027-8172-5466b1188ef4">
      <UserInfo>
        <DisplayName>Jennifer Kim</DisplayName>
        <AccountId>16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5A69D9E-6FE1-4AB2-B4F1-F3AE16B973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becc6e-1c40-4d63-a3ae-58983555663e"/>
    <ds:schemaRef ds:uri="a382f1d6-e0cb-4027-8172-5466b1188e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A900529-3DDE-419A-B000-689DF4F22FDF}">
  <ds:schemaRefs>
    <ds:schemaRef ds:uri="http://schemas.microsoft.com/office/2006/metadata/properties"/>
    <ds:schemaRef ds:uri="http://schemas.microsoft.com/office/infopath/2007/PartnerControls"/>
    <ds:schemaRef ds:uri="a382f1d6-e0cb-4027-8172-5466b1188ef4"/>
  </ds:schemaRefs>
</ds:datastoreItem>
</file>

<file path=customXml/itemProps3.xml><?xml version="1.0" encoding="utf-8"?>
<ds:datastoreItem xmlns:ds="http://schemas.openxmlformats.org/officeDocument/2006/customXml" ds:itemID="{09799B7A-197B-4952-99BB-617DC49683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461</TotalTime>
  <Words>174</Words>
  <Application>Microsoft Office PowerPoint</Application>
  <PresentationFormat>A4 용지(210x297mm)</PresentationFormat>
  <Paragraphs>8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에스코어 드림 8 Heavy</vt:lpstr>
      <vt:lpstr>Arial</vt:lpstr>
      <vt:lpstr>Microsoft Sans Serif</vt:lpstr>
      <vt:lpstr>Calibri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Claire Kwon</dc:creator>
  <cp:lastModifiedBy>Claire Kwon</cp:lastModifiedBy>
  <cp:revision>4</cp:revision>
  <dcterms:created xsi:type="dcterms:W3CDTF">2021-04-06T00:13:59Z</dcterms:created>
  <dcterms:modified xsi:type="dcterms:W3CDTF">2021-04-12T08:04:00Z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0x0101001067862D9C795D4E8AC838A96D6FB513</vt:lpwstr>
  </property>
</Properties>
</file>

<file path=docProps/thumbnail.jpeg>
</file>